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50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50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pt-BR" sz="5400" spc="-1" strike="noStrike">
                <a:solidFill>
                  <a:srgbClr val="262626"/>
                </a:solidFill>
                <a:latin typeface="Century Gothic"/>
              </a:rPr>
              <a:t>Clique para editar o título mestre</a:t>
            </a:r>
            <a:endParaRPr b="0" lang="pt-BR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EDDB0A-17BC-4C3F-9DA3-E9D4523FCA5F}" type="datetime">
              <a:rPr b="0" lang="pt-BR" sz="900" spc="-1" strike="noStrike">
                <a:solidFill>
                  <a:srgbClr val="8b8b8b"/>
                </a:solidFill>
                <a:latin typeface="Century Gothic"/>
              </a:rPr>
              <a:t>14/09/21</a:t>
            </a:fld>
            <a:endParaRPr b="0" lang="pt-BR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14381B9-A90C-4A5E-BC9C-013A9AACAC10}" type="slidenum">
              <a:rPr b="0" lang="pt-BR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pt-BR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404040"/>
                </a:solidFill>
                <a:latin typeface="Century Gothic"/>
              </a:rPr>
              <a:t>Clique para editar o formato do texto da estrutura de tópicos</a:t>
            </a:r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404040"/>
                </a:solidFill>
                <a:latin typeface="Century Gothic"/>
              </a:rPr>
              <a:t>2.º nível da estrutura de tópicos</a:t>
            </a:r>
            <a:endParaRPr b="0" lang="pt-BR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404040"/>
                </a:solidFill>
                <a:latin typeface="Century Gothic"/>
              </a:rPr>
              <a:t>3.º nível da estrutura de tópicos</a:t>
            </a:r>
            <a:endParaRPr b="0" lang="pt-BR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200" spc="-1" strike="noStrike">
                <a:solidFill>
                  <a:srgbClr val="404040"/>
                </a:solidFill>
                <a:latin typeface="Century Gothic"/>
              </a:rPr>
              <a:t>4.º nível da estrutura de tópicos</a:t>
            </a:r>
            <a:endParaRPr b="0" lang="pt-B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Century Gothic"/>
              </a:rPr>
              <a:t>5.º nível da estrutura de tópicos</a:t>
            </a:r>
            <a:endParaRPr b="0" lang="pt-BR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Century Gothic"/>
              </a:rPr>
              <a:t>6.º nível da estrutura de tópicos</a:t>
            </a:r>
            <a:endParaRPr b="0" lang="pt-BR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Century Gothic"/>
              </a:rPr>
              <a:t>7.º nível da estrutura de tópicos</a:t>
            </a:r>
            <a:endParaRPr b="0" lang="pt-BR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Clique para editar o título mestre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800" spc="-1" strike="noStrike">
                <a:solidFill>
                  <a:srgbClr val="404040"/>
                </a:solidFill>
                <a:latin typeface="Century Gothic"/>
              </a:rPr>
              <a:t>Clique para editar o texto mestre</a:t>
            </a:r>
            <a:endParaRPr b="0" lang="pt-B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600" spc="-1" strike="noStrike">
                <a:solidFill>
                  <a:srgbClr val="404040"/>
                </a:solidFill>
                <a:latin typeface="Century Gothic"/>
              </a:rPr>
              <a:t>Segundo nível</a:t>
            </a:r>
            <a:endParaRPr b="0" lang="pt-BR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400" spc="-1" strike="noStrike">
                <a:solidFill>
                  <a:srgbClr val="404040"/>
                </a:solidFill>
                <a:latin typeface="Century Gothic"/>
              </a:rPr>
              <a:t>Terceiro nível</a:t>
            </a:r>
            <a:endParaRPr b="0" lang="pt-BR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200" spc="-1" strike="noStrike">
                <a:solidFill>
                  <a:srgbClr val="404040"/>
                </a:solidFill>
                <a:latin typeface="Century Gothic"/>
              </a:rPr>
              <a:t>Quarto nível</a:t>
            </a:r>
            <a:endParaRPr b="0" lang="pt-B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200" spc="-1" strike="noStrike">
                <a:solidFill>
                  <a:srgbClr val="404040"/>
                </a:solidFill>
                <a:latin typeface="Century Gothic"/>
              </a:rPr>
              <a:t>Quinto nível</a:t>
            </a:r>
            <a:endParaRPr b="0" lang="pt-BR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8377319-0AF9-4C78-AA34-3F5C3F5266F9}" type="datetime">
              <a:rPr b="0" lang="pt-BR" sz="900" spc="-1" strike="noStrike">
                <a:solidFill>
                  <a:srgbClr val="8b8b8b"/>
                </a:solidFill>
                <a:latin typeface="Century Gothic"/>
              </a:rPr>
              <a:t>14/09/21</a:t>
            </a:fld>
            <a:endParaRPr b="0" lang="pt-BR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99A16B-A0ED-4D7A-812D-8A4D703C7634}" type="slidenum">
              <a:rPr b="0" lang="pt-BR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pt-BR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pt-BR" sz="5400" spc="-1" strike="noStrike">
                <a:solidFill>
                  <a:srgbClr val="262626"/>
                </a:solidFill>
                <a:latin typeface="Century Gothic"/>
              </a:rPr>
              <a:t>LDO 2022</a:t>
            </a:r>
            <a:endParaRPr b="0" lang="pt-BR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595959"/>
                </a:solidFill>
                <a:latin typeface="Century Gothic"/>
              </a:rPr>
              <a:t>Lei de Diretrizes Orçamentárias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595959"/>
                </a:solidFill>
                <a:latin typeface="Century Gothic"/>
              </a:rPr>
              <a:t>15/09/2021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2" name="Imagem 2" descr=""/>
          <p:cNvPicPr/>
          <p:nvPr/>
        </p:nvPicPr>
        <p:blipFill>
          <a:blip r:embed="rId1"/>
          <a:stretch/>
        </p:blipFill>
        <p:spPr>
          <a:xfrm>
            <a:off x="2629080" y="1728720"/>
            <a:ext cx="8838720" cy="41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4" name="Imagem 3" descr=""/>
          <p:cNvPicPr/>
          <p:nvPr/>
        </p:nvPicPr>
        <p:blipFill>
          <a:blip r:embed="rId1"/>
          <a:stretch/>
        </p:blipFill>
        <p:spPr>
          <a:xfrm>
            <a:off x="2593080" y="2257560"/>
            <a:ext cx="8857800" cy="24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6" name="Imagem 2" descr=""/>
          <p:cNvPicPr/>
          <p:nvPr/>
        </p:nvPicPr>
        <p:blipFill>
          <a:blip r:embed="rId1"/>
          <a:stretch/>
        </p:blipFill>
        <p:spPr>
          <a:xfrm>
            <a:off x="2665440" y="2052720"/>
            <a:ext cx="8838720" cy="288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8" name="Imagem 3" descr=""/>
          <p:cNvPicPr/>
          <p:nvPr/>
        </p:nvPicPr>
        <p:blipFill>
          <a:blip r:embed="rId1"/>
          <a:stretch/>
        </p:blipFill>
        <p:spPr>
          <a:xfrm>
            <a:off x="2593080" y="2350080"/>
            <a:ext cx="8857800" cy="24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0" name="Imagem 2" descr=""/>
          <p:cNvPicPr/>
          <p:nvPr/>
        </p:nvPicPr>
        <p:blipFill>
          <a:blip r:embed="rId1"/>
          <a:stretch/>
        </p:blipFill>
        <p:spPr>
          <a:xfrm>
            <a:off x="2593080" y="1449720"/>
            <a:ext cx="8911440" cy="48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2" name="Imagem 3" descr=""/>
          <p:cNvPicPr/>
          <p:nvPr/>
        </p:nvPicPr>
        <p:blipFill>
          <a:blip r:embed="rId1"/>
          <a:stretch/>
        </p:blipFill>
        <p:spPr>
          <a:xfrm>
            <a:off x="2593080" y="2095920"/>
            <a:ext cx="8829360" cy="286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4" name="Imagem 2" descr=""/>
          <p:cNvPicPr/>
          <p:nvPr/>
        </p:nvPicPr>
        <p:blipFill>
          <a:blip r:embed="rId1"/>
          <a:stretch/>
        </p:blipFill>
        <p:spPr>
          <a:xfrm>
            <a:off x="2593080" y="2240640"/>
            <a:ext cx="8829360" cy="286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6" name="Imagem 3" descr=""/>
          <p:cNvPicPr/>
          <p:nvPr/>
        </p:nvPicPr>
        <p:blipFill>
          <a:blip r:embed="rId1"/>
          <a:stretch/>
        </p:blipFill>
        <p:spPr>
          <a:xfrm>
            <a:off x="2593080" y="2292480"/>
            <a:ext cx="8838720" cy="24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8" name="Imagem 2" descr=""/>
          <p:cNvPicPr/>
          <p:nvPr/>
        </p:nvPicPr>
        <p:blipFill>
          <a:blip r:embed="rId1"/>
          <a:stretch/>
        </p:blipFill>
        <p:spPr>
          <a:xfrm>
            <a:off x="2593080" y="2481480"/>
            <a:ext cx="8829360" cy="196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0" name="Imagem 3" descr=""/>
          <p:cNvPicPr/>
          <p:nvPr/>
        </p:nvPicPr>
        <p:blipFill>
          <a:blip r:embed="rId1"/>
          <a:stretch/>
        </p:blipFill>
        <p:spPr>
          <a:xfrm>
            <a:off x="2593080" y="2220840"/>
            <a:ext cx="8857800" cy="243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Resumo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41" name="Table 2"/>
          <p:cNvGraphicFramePr/>
          <p:nvPr/>
        </p:nvGraphicFramePr>
        <p:xfrm>
          <a:off x="2593080" y="1125000"/>
          <a:ext cx="8591400" cy="5447880"/>
        </p:xfrm>
        <a:graphic>
          <a:graphicData uri="http://schemas.openxmlformats.org/drawingml/2006/table">
            <a:tbl>
              <a:tblPr/>
              <a:tblGrid>
                <a:gridCol w="2791080"/>
                <a:gridCol w="3155040"/>
                <a:gridCol w="2645280"/>
              </a:tblGrid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SEM RPPS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Câmara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2.615.000,00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2,79%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RPPS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20.236.596,28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Encargos Especiais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7.771.202,53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8,28%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Reserva de Contingência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2.490.847,44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2,65%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Gabinete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820.000,00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0,87%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Controle Interno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165.000,00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0,18%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Administração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4.075.000,00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4,34%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Planejamento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260.000,00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0,28%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Finanças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1.820.000,00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1,94%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Obras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9.300.500,00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9,91%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Transportes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6.330.000,00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6,74%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Educação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                    </a:t>
                      </a: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28.036.382,83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29,86%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Saúde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                    </a:t>
                      </a: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18.786.000,00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20,01%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Agricultura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5.220.000,00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5,56%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Ind. e Comércio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1.530.000,00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1,63%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Procuradoria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505.000,00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0,54%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Ass. Social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2.616.900,00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2,79%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21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Meio Ambiente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              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1.551.000,00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1,65%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7684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TOTAL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                  </a:t>
                      </a:r>
                      <a:r>
                        <a:rPr b="1" lang="pt-BR" sz="1600" spc="-1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114.129.429,08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2" name="Imagem 2" descr=""/>
          <p:cNvPicPr/>
          <p:nvPr/>
        </p:nvPicPr>
        <p:blipFill>
          <a:blip r:embed="rId1"/>
          <a:stretch/>
        </p:blipFill>
        <p:spPr>
          <a:xfrm>
            <a:off x="2593080" y="2270160"/>
            <a:ext cx="8848440" cy="24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4" name="Imagem 3" descr=""/>
          <p:cNvPicPr/>
          <p:nvPr/>
        </p:nvPicPr>
        <p:blipFill>
          <a:blip r:embed="rId1"/>
          <a:stretch/>
        </p:blipFill>
        <p:spPr>
          <a:xfrm>
            <a:off x="2665440" y="2193120"/>
            <a:ext cx="8838720" cy="289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6" name="Imagem 2" descr=""/>
          <p:cNvPicPr/>
          <p:nvPr/>
        </p:nvPicPr>
        <p:blipFill>
          <a:blip r:embed="rId1"/>
          <a:stretch/>
        </p:blipFill>
        <p:spPr>
          <a:xfrm>
            <a:off x="2593080" y="2342880"/>
            <a:ext cx="8848440" cy="288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8" name="Imagem 3" descr=""/>
          <p:cNvPicPr/>
          <p:nvPr/>
        </p:nvPicPr>
        <p:blipFill>
          <a:blip r:embed="rId1"/>
          <a:stretch/>
        </p:blipFill>
        <p:spPr>
          <a:xfrm>
            <a:off x="2593080" y="1991160"/>
            <a:ext cx="8838720" cy="30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0" name="Imagem 2" descr=""/>
          <p:cNvPicPr/>
          <p:nvPr/>
        </p:nvPicPr>
        <p:blipFill>
          <a:blip r:embed="rId1"/>
          <a:stretch/>
        </p:blipFill>
        <p:spPr>
          <a:xfrm>
            <a:off x="2593080" y="2159640"/>
            <a:ext cx="8848440" cy="289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2" name="Imagem 3" descr=""/>
          <p:cNvPicPr/>
          <p:nvPr/>
        </p:nvPicPr>
        <p:blipFill>
          <a:blip r:embed="rId1"/>
          <a:stretch/>
        </p:blipFill>
        <p:spPr>
          <a:xfrm>
            <a:off x="2593080" y="2577240"/>
            <a:ext cx="8857800" cy="203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4" name="Imagem 2" descr=""/>
          <p:cNvPicPr/>
          <p:nvPr/>
        </p:nvPicPr>
        <p:blipFill>
          <a:blip r:embed="rId1"/>
          <a:stretch/>
        </p:blipFill>
        <p:spPr>
          <a:xfrm>
            <a:off x="2593080" y="1467360"/>
            <a:ext cx="8838720" cy="50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6" name="Imagem 3" descr=""/>
          <p:cNvPicPr/>
          <p:nvPr/>
        </p:nvPicPr>
        <p:blipFill>
          <a:blip r:embed="rId1"/>
          <a:stretch/>
        </p:blipFill>
        <p:spPr>
          <a:xfrm>
            <a:off x="2655720" y="1688760"/>
            <a:ext cx="8848440" cy="417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8" name="Imagem 2" descr=""/>
          <p:cNvPicPr/>
          <p:nvPr/>
        </p:nvPicPr>
        <p:blipFill>
          <a:blip r:embed="rId1"/>
          <a:stretch/>
        </p:blipFill>
        <p:spPr>
          <a:xfrm>
            <a:off x="2593080" y="1390680"/>
            <a:ext cx="9010440" cy="546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0" name="Imagem 3" descr=""/>
          <p:cNvPicPr/>
          <p:nvPr/>
        </p:nvPicPr>
        <p:blipFill>
          <a:blip r:embed="rId1"/>
          <a:stretch/>
        </p:blipFill>
        <p:spPr>
          <a:xfrm>
            <a:off x="2593080" y="2286360"/>
            <a:ext cx="8829360" cy="241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Resumo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43" name="Imagem 4" descr=""/>
          <p:cNvPicPr/>
          <p:nvPr/>
        </p:nvPicPr>
        <p:blipFill>
          <a:blip r:embed="rId1"/>
          <a:stretch/>
        </p:blipFill>
        <p:spPr>
          <a:xfrm>
            <a:off x="3225600" y="1488960"/>
            <a:ext cx="7391160" cy="47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2" name="Imagem 2" descr=""/>
          <p:cNvPicPr/>
          <p:nvPr/>
        </p:nvPicPr>
        <p:blipFill>
          <a:blip r:embed="rId1"/>
          <a:stretch/>
        </p:blipFill>
        <p:spPr>
          <a:xfrm>
            <a:off x="2655720" y="1264680"/>
            <a:ext cx="8848440" cy="548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4" name="Imagem 3" descr=""/>
          <p:cNvPicPr/>
          <p:nvPr/>
        </p:nvPicPr>
        <p:blipFill>
          <a:blip r:embed="rId1"/>
          <a:stretch/>
        </p:blipFill>
        <p:spPr>
          <a:xfrm>
            <a:off x="2703600" y="2089440"/>
            <a:ext cx="880092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6" name="Imagem 2" descr=""/>
          <p:cNvPicPr/>
          <p:nvPr/>
        </p:nvPicPr>
        <p:blipFill>
          <a:blip r:embed="rId1"/>
          <a:stretch/>
        </p:blipFill>
        <p:spPr>
          <a:xfrm>
            <a:off x="2655720" y="2281320"/>
            <a:ext cx="8848440" cy="24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8" name="Imagem 3" descr=""/>
          <p:cNvPicPr/>
          <p:nvPr/>
        </p:nvPicPr>
        <p:blipFill>
          <a:blip r:embed="rId1"/>
          <a:stretch/>
        </p:blipFill>
        <p:spPr>
          <a:xfrm>
            <a:off x="2617920" y="2413080"/>
            <a:ext cx="8886600" cy="207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0" name="Imagem 2" descr=""/>
          <p:cNvPicPr/>
          <p:nvPr/>
        </p:nvPicPr>
        <p:blipFill>
          <a:blip r:embed="rId1"/>
          <a:stretch/>
        </p:blipFill>
        <p:spPr>
          <a:xfrm>
            <a:off x="2629080" y="2147040"/>
            <a:ext cx="8838720" cy="30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2" name="Imagem 3" descr=""/>
          <p:cNvPicPr/>
          <p:nvPr/>
        </p:nvPicPr>
        <p:blipFill>
          <a:blip r:embed="rId1"/>
          <a:stretch/>
        </p:blipFill>
        <p:spPr>
          <a:xfrm>
            <a:off x="2593080" y="2058480"/>
            <a:ext cx="8876880" cy="33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4" name="Imagem 2" descr=""/>
          <p:cNvPicPr/>
          <p:nvPr/>
        </p:nvPicPr>
        <p:blipFill>
          <a:blip r:embed="rId1"/>
          <a:stretch/>
        </p:blipFill>
        <p:spPr>
          <a:xfrm>
            <a:off x="2646360" y="1726920"/>
            <a:ext cx="8857800" cy="42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6" name="Imagem 3" descr=""/>
          <p:cNvPicPr/>
          <p:nvPr/>
        </p:nvPicPr>
        <p:blipFill>
          <a:blip r:embed="rId1"/>
          <a:stretch/>
        </p:blipFill>
        <p:spPr>
          <a:xfrm>
            <a:off x="2684520" y="1905120"/>
            <a:ext cx="8819640" cy="38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8" name="Imagem 2" descr=""/>
          <p:cNvPicPr/>
          <p:nvPr/>
        </p:nvPicPr>
        <p:blipFill>
          <a:blip r:embed="rId1"/>
          <a:stretch/>
        </p:blipFill>
        <p:spPr>
          <a:xfrm>
            <a:off x="2593080" y="2124360"/>
            <a:ext cx="8857800" cy="287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0" name="Imagem 3" descr=""/>
          <p:cNvPicPr/>
          <p:nvPr/>
        </p:nvPicPr>
        <p:blipFill>
          <a:blip r:embed="rId1"/>
          <a:stretch/>
        </p:blipFill>
        <p:spPr>
          <a:xfrm>
            <a:off x="2593080" y="2428200"/>
            <a:ext cx="8876880" cy="24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Resumo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45" name="Imagem 2" descr=""/>
          <p:cNvPicPr/>
          <p:nvPr/>
        </p:nvPicPr>
        <p:blipFill>
          <a:blip r:embed="rId1"/>
          <a:stretch/>
        </p:blipFill>
        <p:spPr>
          <a:xfrm>
            <a:off x="3184200" y="1725840"/>
            <a:ext cx="7438680" cy="447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2" name="Imagem 2" descr=""/>
          <p:cNvPicPr/>
          <p:nvPr/>
        </p:nvPicPr>
        <p:blipFill>
          <a:blip r:embed="rId1"/>
          <a:stretch/>
        </p:blipFill>
        <p:spPr>
          <a:xfrm>
            <a:off x="2593080" y="2345400"/>
            <a:ext cx="8886600" cy="24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4" name="Imagem 3" descr=""/>
          <p:cNvPicPr/>
          <p:nvPr/>
        </p:nvPicPr>
        <p:blipFill>
          <a:blip r:embed="rId1"/>
          <a:stretch/>
        </p:blipFill>
        <p:spPr>
          <a:xfrm>
            <a:off x="2665440" y="2040120"/>
            <a:ext cx="8838720" cy="29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6" name="Imagem 2" descr=""/>
          <p:cNvPicPr/>
          <p:nvPr/>
        </p:nvPicPr>
        <p:blipFill>
          <a:blip r:embed="rId1"/>
          <a:stretch/>
        </p:blipFill>
        <p:spPr>
          <a:xfrm>
            <a:off x="2593080" y="2608200"/>
            <a:ext cx="8857800" cy="246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8" name="Imagem 3" descr=""/>
          <p:cNvPicPr/>
          <p:nvPr/>
        </p:nvPicPr>
        <p:blipFill>
          <a:blip r:embed="rId1"/>
          <a:stretch/>
        </p:blipFill>
        <p:spPr>
          <a:xfrm>
            <a:off x="2593080" y="2529360"/>
            <a:ext cx="8791200" cy="199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0" name="Imagem 2" descr=""/>
          <p:cNvPicPr/>
          <p:nvPr/>
        </p:nvPicPr>
        <p:blipFill>
          <a:blip r:embed="rId1"/>
          <a:stretch/>
        </p:blipFill>
        <p:spPr>
          <a:xfrm>
            <a:off x="2593080" y="1757160"/>
            <a:ext cx="8810280" cy="419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2" name="Imagem 3" descr=""/>
          <p:cNvPicPr/>
          <p:nvPr/>
        </p:nvPicPr>
        <p:blipFill>
          <a:blip r:embed="rId1"/>
          <a:stretch/>
        </p:blipFill>
        <p:spPr>
          <a:xfrm>
            <a:off x="2593080" y="1905120"/>
            <a:ext cx="8819640" cy="33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pt-BR" sz="5400" spc="-1" strike="noStrike">
                <a:solidFill>
                  <a:srgbClr val="262626"/>
                </a:solidFill>
                <a:latin typeface="Century Gothic"/>
              </a:rPr>
              <a:t>Obrigado!</a:t>
            </a:r>
            <a:endParaRPr b="0" lang="pt-BR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Resumo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47" name="Imagem 2" descr=""/>
          <p:cNvPicPr/>
          <p:nvPr/>
        </p:nvPicPr>
        <p:blipFill>
          <a:blip r:embed="rId1"/>
          <a:stretch/>
        </p:blipFill>
        <p:spPr>
          <a:xfrm>
            <a:off x="2376360" y="2381400"/>
            <a:ext cx="7438680" cy="209520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2386080" y="5011920"/>
            <a:ext cx="74196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entury Gothic"/>
              </a:rPr>
              <a:t>37 – PROGRAMAS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Century Gothic"/>
              </a:rPr>
              <a:t>R$ 114.129.429,08</a:t>
            </a: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Gestão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0" name="Imagem 2" descr=""/>
          <p:cNvPicPr/>
          <p:nvPr/>
        </p:nvPicPr>
        <p:blipFill>
          <a:blip r:embed="rId1"/>
          <a:stretch/>
        </p:blipFill>
        <p:spPr>
          <a:xfrm>
            <a:off x="2643480" y="1264680"/>
            <a:ext cx="8810280" cy="1104480"/>
          </a:xfrm>
          <a:prstGeom prst="rect">
            <a:avLst/>
          </a:prstGeom>
          <a:ln w="0">
            <a:noFill/>
          </a:ln>
        </p:spPr>
      </p:pic>
      <p:pic>
        <p:nvPicPr>
          <p:cNvPr id="151" name="Imagem 3" descr=""/>
          <p:cNvPicPr/>
          <p:nvPr/>
        </p:nvPicPr>
        <p:blipFill>
          <a:blip r:embed="rId2"/>
          <a:srcRect l="0" t="0" r="841" b="0"/>
          <a:stretch/>
        </p:blipFill>
        <p:spPr>
          <a:xfrm>
            <a:off x="2646360" y="2346120"/>
            <a:ext cx="8783280" cy="398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Gestão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3" name="Imagem 3" descr=""/>
          <p:cNvPicPr/>
          <p:nvPr/>
        </p:nvPicPr>
        <p:blipFill>
          <a:blip r:embed="rId1"/>
          <a:stretch/>
        </p:blipFill>
        <p:spPr>
          <a:xfrm>
            <a:off x="2643480" y="1264680"/>
            <a:ext cx="8810280" cy="1104480"/>
          </a:xfrm>
          <a:prstGeom prst="rect">
            <a:avLst/>
          </a:prstGeom>
          <a:ln w="0">
            <a:noFill/>
          </a:ln>
        </p:spPr>
      </p:pic>
      <p:pic>
        <p:nvPicPr>
          <p:cNvPr id="154" name="Imagem 4" descr=""/>
          <p:cNvPicPr/>
          <p:nvPr/>
        </p:nvPicPr>
        <p:blipFill>
          <a:blip r:embed="rId2"/>
          <a:stretch/>
        </p:blipFill>
        <p:spPr>
          <a:xfrm>
            <a:off x="2593080" y="2369520"/>
            <a:ext cx="8829360" cy="353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Gestão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6" name="Imagem 2" descr=""/>
          <p:cNvPicPr/>
          <p:nvPr/>
        </p:nvPicPr>
        <p:blipFill>
          <a:blip r:embed="rId1"/>
          <a:stretch/>
        </p:blipFill>
        <p:spPr>
          <a:xfrm>
            <a:off x="2615400" y="2324880"/>
            <a:ext cx="8848440" cy="4000320"/>
          </a:xfrm>
          <a:prstGeom prst="rect">
            <a:avLst/>
          </a:prstGeom>
          <a:ln w="0">
            <a:noFill/>
          </a:ln>
        </p:spPr>
      </p:pic>
      <p:pic>
        <p:nvPicPr>
          <p:cNvPr id="157" name="Imagem 6" descr=""/>
          <p:cNvPicPr/>
          <p:nvPr/>
        </p:nvPicPr>
        <p:blipFill>
          <a:blip r:embed="rId2"/>
          <a:stretch/>
        </p:blipFill>
        <p:spPr>
          <a:xfrm>
            <a:off x="2643480" y="1264680"/>
            <a:ext cx="8810280" cy="110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62626"/>
                </a:solidFill>
                <a:latin typeface="Century Gothic"/>
              </a:rPr>
              <a:t>Gestão</a:t>
            </a:r>
            <a:endParaRPr b="0" lang="pt-BR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9" name="Imagem 6" descr=""/>
          <p:cNvPicPr/>
          <p:nvPr/>
        </p:nvPicPr>
        <p:blipFill>
          <a:blip r:embed="rId1"/>
          <a:stretch/>
        </p:blipFill>
        <p:spPr>
          <a:xfrm>
            <a:off x="2643480" y="1264680"/>
            <a:ext cx="8810280" cy="1104480"/>
          </a:xfrm>
          <a:prstGeom prst="rect">
            <a:avLst/>
          </a:prstGeom>
          <a:ln w="0">
            <a:noFill/>
          </a:ln>
        </p:spPr>
      </p:pic>
      <p:pic>
        <p:nvPicPr>
          <p:cNvPr id="160" name="Imagem 3" descr=""/>
          <p:cNvPicPr/>
          <p:nvPr/>
        </p:nvPicPr>
        <p:blipFill>
          <a:blip r:embed="rId2"/>
          <a:stretch/>
        </p:blipFill>
        <p:spPr>
          <a:xfrm>
            <a:off x="2619720" y="2369520"/>
            <a:ext cx="8857800" cy="378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Application>LibreOffice/7.0.1.2$Windows_X86_64 LibreOffice_project/7cbcfc562f6eb6708b5ff7d7397325de9e764452</Application>
  <Words>163</Words>
  <Paragraphs>112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2021-08-17T10:44:00Z</dcterms:created>
  <dc:creator>TecleEnter</dc:creator>
  <dc:description/>
  <dc:language>pt-BR</dc:language>
  <cp:lastModifiedBy>TecleEnter</cp:lastModifiedBy>
  <dcterms:modified xsi:type="dcterms:W3CDTF">2021-09-14T18:42:52Z</dcterms:modified>
  <cp:revision>21</cp:revision>
  <dc:subject/>
  <dc:title>LDO 2022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46</vt:i4>
  </property>
</Properties>
</file>